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9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1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8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5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5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0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3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7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24F17-1573-4804-B93D-FB26699FBF5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0013B-4226-42D8-9D56-DA2939142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7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7591"/>
            <a:ext cx="12192000" cy="5029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25486" y="4267200"/>
            <a:ext cx="854102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Subscribe to our channel: </a:t>
            </a:r>
            <a:r>
              <a:rPr lang="en-US" sz="2500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Lake </a:t>
            </a:r>
            <a:r>
              <a:rPr lang="en-US" sz="25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Shore UMC </a:t>
            </a:r>
            <a:r>
              <a:rPr lang="en-US" sz="2500" b="1" u="sng" dirty="0" err="1">
                <a:solidFill>
                  <a:srgbClr val="FF0000"/>
                </a:solidFill>
                <a:latin typeface="Arial Black" panose="020B0A04020102020204" pitchFamily="34" charset="0"/>
              </a:rPr>
              <a:t>Jax</a:t>
            </a:r>
            <a:endParaRPr lang="en-US" sz="2500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300" dirty="0">
                <a:solidFill>
                  <a:srgbClr val="FF0000"/>
                </a:solidFill>
                <a:latin typeface="Arial Black" panose="020B0A04020102020204" pitchFamily="34" charset="0"/>
              </a:rPr>
              <a:t>Or click the link below in the ‘Welcome’ section</a:t>
            </a:r>
            <a:endParaRPr lang="en-US" sz="23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003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Youth Director</dc:creator>
  <cp:lastModifiedBy>Youth Director</cp:lastModifiedBy>
  <cp:revision>6</cp:revision>
  <dcterms:created xsi:type="dcterms:W3CDTF">2020-04-03T18:33:01Z</dcterms:created>
  <dcterms:modified xsi:type="dcterms:W3CDTF">2020-04-04T00:41:06Z</dcterms:modified>
</cp:coreProperties>
</file>